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2" r:id="rId6"/>
    <p:sldId id="264" r:id="rId7"/>
    <p:sldId id="266" r:id="rId8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94" d="100"/>
          <a:sy n="94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F6CE0D-F85B-4E42-8634-7C5C1C5C461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70BC99-E347-4DF5-B6F1-3779596D8B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AE9A8E-BE17-41ED-87CF-B38DB4E584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E1E079-139F-45FD-9338-0EDA024FFAE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DBA4F7-886F-4692-B71F-ECAB14151C1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C65905F-0878-4604-B800-93ED145A128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BDF1989-AB85-46E7-A3A0-69A08D4871E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C98FD29-D0DF-4D38-8FEA-0629A6921CB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DCE451C-B0E3-479E-9ACC-2FE7FF5F6B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23A93F1-33C4-4688-96CE-0DB79EA512E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AE88FC1-2426-45D8-949B-01E0DD29335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921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</Words>
  <Application>Microsoft Office PowerPoint</Application>
  <PresentationFormat>如螢幕大小 (16:9)</PresentationFormat>
  <Paragraphs>12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2</cp:revision>
  <cp:lastPrinted>2021-03-17T17:02:09Z</cp:lastPrinted>
  <dcterms:created xsi:type="dcterms:W3CDTF">2021-03-17T09:02:09Z</dcterms:created>
  <dcterms:modified xsi:type="dcterms:W3CDTF">2021-03-17T09:03:23Z</dcterms:modified>
</cp:coreProperties>
</file>